
<file path=[Content_Types].xml><?xml version="1.0" encoding="utf-8"?>
<Types xmlns="http://schemas.openxmlformats.org/package/2006/content-types">
  <Default Extension="png" ContentType="image/png"/>
  <Default Extension="aac" ContentType="audio/aac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68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64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21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98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39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44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99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350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54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48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2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85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0E4A1-3D33-44F9-ABE9-EC55201950A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5893D-A358-4B75-92F6-A8852480BF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5325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aac"/><Relationship Id="rId1" Type="http://schemas.microsoft.com/office/2007/relationships/media" Target="../media/media12.aac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aac"/><Relationship Id="rId1" Type="http://schemas.microsoft.com/office/2007/relationships/media" Target="../media/media19.aac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aac"/><Relationship Id="rId1" Type="http://schemas.microsoft.com/office/2007/relationships/media" Target="../media/media20.aac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aac"/><Relationship Id="rId1" Type="http://schemas.microsoft.com/office/2007/relationships/media" Target="../media/media21.aac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aac"/><Relationship Id="rId1" Type="http://schemas.microsoft.com/office/2007/relationships/media" Target="../media/media22.aac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/>
              <a:t>Sécurité</a:t>
            </a:r>
            <a:r>
              <a:rPr lang="es-ES" dirty="0" smtClean="0"/>
              <a:t> et </a:t>
            </a:r>
            <a:r>
              <a:rPr lang="es-ES" dirty="0" err="1" smtClean="0"/>
              <a:t>prévention</a:t>
            </a:r>
            <a:r>
              <a:rPr lang="es-ES" dirty="0" smtClean="0"/>
              <a:t> des risques à </a:t>
            </a:r>
            <a:r>
              <a:rPr lang="es-ES" dirty="0" err="1" smtClean="0"/>
              <a:t>l´école</a:t>
            </a:r>
            <a:r>
              <a:rPr lang="es-ES" dirty="0" smtClean="0"/>
              <a:t>.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par la classe de GSB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9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50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9685" y="1299427"/>
            <a:ext cx="1657824" cy="1243368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299028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anton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7504" y="432509"/>
            <a:ext cx="1020455" cy="10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51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7478974" y="247745"/>
            <a:ext cx="1514902" cy="1171621"/>
          </a:xfrm>
          <a:prstGeom prst="wedgeEllipseCallout">
            <a:avLst>
              <a:gd name="adj1" fmla="val 62049"/>
              <a:gd name="adj2" fmla="val 5434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6903" y="1298552"/>
            <a:ext cx="1383920" cy="1037940"/>
          </a:xfrm>
          <a:prstGeom prst="rect">
            <a:avLst/>
          </a:prstGeom>
        </p:spPr>
      </p:pic>
      <p:pic>
        <p:nvPicPr>
          <p:cNvPr id="6" name="Rena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518" y="390855"/>
            <a:ext cx="873457" cy="8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53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7833815" y="206802"/>
            <a:ext cx="1514902" cy="1171621"/>
          </a:xfrm>
          <a:prstGeom prst="wedgeEllipseCallout">
            <a:avLst>
              <a:gd name="adj1" fmla="val 55743"/>
              <a:gd name="adj2" fmla="val 60171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6352" y="1277772"/>
            <a:ext cx="1269244" cy="951934"/>
          </a:xfrm>
          <a:prstGeom prst="rect">
            <a:avLst/>
          </a:prstGeom>
        </p:spPr>
      </p:pic>
      <p:pic>
        <p:nvPicPr>
          <p:cNvPr id="6" name="Samu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4065" y="357116"/>
            <a:ext cx="941695" cy="9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70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ulle ronde 4"/>
          <p:cNvSpPr/>
          <p:nvPr/>
        </p:nvSpPr>
        <p:spPr>
          <a:xfrm>
            <a:off x="2866030" y="343280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2863" y="1396337"/>
            <a:ext cx="1344304" cy="1008228"/>
          </a:xfrm>
          <a:prstGeom prst="rect">
            <a:avLst/>
          </a:prstGeom>
        </p:spPr>
      </p:pic>
      <p:pic>
        <p:nvPicPr>
          <p:cNvPr id="6" name="agusti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1975" y="407584"/>
            <a:ext cx="1043011" cy="10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9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73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279779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8272" y="1333216"/>
            <a:ext cx="1385248" cy="1038936"/>
          </a:xfrm>
          <a:prstGeom prst="rect">
            <a:avLst/>
          </a:prstGeom>
        </p:spPr>
      </p:pic>
      <p:pic>
        <p:nvPicPr>
          <p:cNvPr id="6" name="marti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8041" y="485536"/>
            <a:ext cx="955343" cy="9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81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6234" y="1186455"/>
            <a:ext cx="1397000" cy="1047750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279779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Tizi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3969" y="461464"/>
            <a:ext cx="962545" cy="9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0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82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2909815" y="370574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397" y="1304591"/>
            <a:ext cx="1549021" cy="1161766"/>
          </a:xfrm>
          <a:prstGeom prst="rect">
            <a:avLst/>
          </a:prstGeom>
        </p:spPr>
      </p:pic>
      <p:pic>
        <p:nvPicPr>
          <p:cNvPr id="6" name="keij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8167" y="537285"/>
            <a:ext cx="882082" cy="8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55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7" y="1282889"/>
            <a:ext cx="5763904" cy="432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61028_09194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34" y="1282890"/>
            <a:ext cx="5668369" cy="432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044" y="222627"/>
            <a:ext cx="1125940" cy="844455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1487606" y="81884"/>
            <a:ext cx="1208784" cy="934870"/>
          </a:xfrm>
          <a:prstGeom prst="wedgeEllipseCallout">
            <a:avLst>
              <a:gd name="adj1" fmla="val -95041"/>
              <a:gd name="adj2" fmla="val 24280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fernan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7198" y="244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4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201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2727562" y="302336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3237" y="1169442"/>
            <a:ext cx="1276066" cy="957050"/>
          </a:xfrm>
          <a:prstGeom prst="rect">
            <a:avLst/>
          </a:prstGeom>
        </p:spPr>
      </p:pic>
      <p:pic>
        <p:nvPicPr>
          <p:cNvPr id="6" name="carl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9948" y="423081"/>
            <a:ext cx="941695" cy="9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5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203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2975212" y="193154"/>
            <a:ext cx="1514902" cy="1171621"/>
          </a:xfrm>
          <a:prstGeom prst="wedgeEllipseCallout">
            <a:avLst>
              <a:gd name="adj1" fmla="val -64978"/>
              <a:gd name="adj2" fmla="val 55512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0823" y="1177356"/>
            <a:ext cx="1287819" cy="965864"/>
          </a:xfrm>
          <a:prstGeom prst="rect">
            <a:avLst/>
          </a:prstGeom>
        </p:spPr>
      </p:pic>
      <p:pic>
        <p:nvPicPr>
          <p:cNvPr id="6" name="juli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1814" y="294468"/>
            <a:ext cx="1029364" cy="10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062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9148" y="1330134"/>
            <a:ext cx="1142241" cy="856681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279779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Luci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1690" y="504967"/>
            <a:ext cx="881322" cy="88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20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18" y="1154750"/>
            <a:ext cx="1261660" cy="946245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279779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Anib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0745" y="478425"/>
            <a:ext cx="940941" cy="9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213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279779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0159" y="1244504"/>
            <a:ext cx="1330657" cy="997993"/>
          </a:xfrm>
          <a:prstGeom prst="rect">
            <a:avLst/>
          </a:prstGeom>
        </p:spPr>
      </p:pic>
      <p:pic>
        <p:nvPicPr>
          <p:cNvPr id="6" name="em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6477" y="483972"/>
            <a:ext cx="917529" cy="9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214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2669" y="1136412"/>
            <a:ext cx="1360605" cy="1020454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279779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federi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8042" y="509136"/>
            <a:ext cx="918948" cy="91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3267" y="1225122"/>
            <a:ext cx="1196833" cy="897625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279779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bor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2507" y="453692"/>
            <a:ext cx="1041779" cy="10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22686" r="70846" b="44677"/>
          <a:stretch/>
        </p:blipFill>
        <p:spPr>
          <a:xfrm>
            <a:off x="1760561" y="1091821"/>
            <a:ext cx="1165052" cy="1528549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279779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juli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4767" y="532262"/>
            <a:ext cx="996285" cy="99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2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36290" y="1321275"/>
            <a:ext cx="1180531" cy="885398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7629099" y="329631"/>
            <a:ext cx="1514902" cy="1171621"/>
          </a:xfrm>
          <a:prstGeom prst="wedgeEllipseCallout">
            <a:avLst>
              <a:gd name="adj1" fmla="val 72860"/>
              <a:gd name="adj2" fmla="val 5434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Sebasti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293" y="499184"/>
            <a:ext cx="873456" cy="8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070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7375759" y="295607"/>
            <a:ext cx="1514902" cy="1171621"/>
          </a:xfrm>
          <a:prstGeom prst="wedgeEllipseCallout">
            <a:avLst>
              <a:gd name="adj1" fmla="val 62950"/>
              <a:gd name="adj2" fmla="val 76479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5010" y="1361600"/>
            <a:ext cx="1548641" cy="1161481"/>
          </a:xfrm>
          <a:prstGeom prst="rect">
            <a:avLst/>
          </a:prstGeom>
        </p:spPr>
      </p:pic>
      <p:pic>
        <p:nvPicPr>
          <p:cNvPr id="6" name="Day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8521" y="436728"/>
            <a:ext cx="923216" cy="9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072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7582469" y="658504"/>
            <a:ext cx="1514902" cy="1171621"/>
          </a:xfrm>
          <a:prstGeom prst="wedgeEllipseCallout">
            <a:avLst>
              <a:gd name="adj1" fmla="val 67454"/>
              <a:gd name="adj2" fmla="val 50852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2515" y="1303976"/>
            <a:ext cx="1403065" cy="1052299"/>
          </a:xfrm>
          <a:prstGeom prst="rect">
            <a:avLst/>
          </a:prstGeom>
        </p:spPr>
      </p:pic>
      <p:pic>
        <p:nvPicPr>
          <p:cNvPr id="6" name="gustav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7463" y="751857"/>
            <a:ext cx="1009934" cy="100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094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t="23483" r="5920" b="46866"/>
          <a:stretch/>
        </p:blipFill>
        <p:spPr>
          <a:xfrm>
            <a:off x="9225610" y="1214650"/>
            <a:ext cx="1324109" cy="1419368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7592427" y="111267"/>
            <a:ext cx="1514902" cy="1171621"/>
          </a:xfrm>
          <a:prstGeom prst="wedgeEllipseCallout">
            <a:avLst>
              <a:gd name="adj1" fmla="val 72860"/>
              <a:gd name="adj2" fmla="val 78809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Mati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2053" y="249252"/>
            <a:ext cx="965397" cy="9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2057" y="1370747"/>
            <a:ext cx="1357951" cy="1018463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2858065" y="518615"/>
            <a:ext cx="2306471" cy="1102056"/>
          </a:xfrm>
          <a:prstGeom prst="wedgeEllipseCallout">
            <a:avLst>
              <a:gd name="adj1" fmla="val -60478"/>
              <a:gd name="adj2" fmla="val 45163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Si </a:t>
            </a:r>
            <a:r>
              <a:rPr lang="es-ES" sz="1200" dirty="0" err="1" smtClean="0"/>
              <a:t>on</a:t>
            </a:r>
            <a:r>
              <a:rPr lang="es-ES" sz="1200" dirty="0" smtClean="0"/>
              <a:t> </a:t>
            </a:r>
            <a:r>
              <a:rPr lang="es-ES" sz="1200" dirty="0" err="1" smtClean="0"/>
              <a:t>jete</a:t>
            </a:r>
            <a:r>
              <a:rPr lang="es-ES" sz="1200" dirty="0" smtClean="0"/>
              <a:t> un </a:t>
            </a:r>
            <a:r>
              <a:rPr lang="es-ES" sz="1200" dirty="0" err="1" smtClean="0"/>
              <a:t>caillou</a:t>
            </a:r>
            <a:r>
              <a:rPr lang="es-ES" sz="1200" dirty="0" smtClean="0"/>
              <a:t> </a:t>
            </a:r>
            <a:r>
              <a:rPr lang="es-ES" sz="1200" dirty="0" err="1" smtClean="0"/>
              <a:t>on</a:t>
            </a:r>
            <a:r>
              <a:rPr lang="es-ES" sz="1200" dirty="0" smtClean="0"/>
              <a:t> risque de </a:t>
            </a:r>
            <a:r>
              <a:rPr lang="es-ES" sz="1200" dirty="0" err="1" smtClean="0"/>
              <a:t>blesser</a:t>
            </a:r>
            <a:r>
              <a:rPr lang="es-ES" sz="1200" dirty="0" smtClean="0"/>
              <a:t> un enfant, </a:t>
            </a:r>
            <a:r>
              <a:rPr lang="es-ES" sz="1200" dirty="0" err="1" smtClean="0"/>
              <a:t>on</a:t>
            </a:r>
            <a:r>
              <a:rPr lang="es-ES" sz="1200" dirty="0" smtClean="0"/>
              <a:t> </a:t>
            </a:r>
            <a:r>
              <a:rPr lang="es-ES" sz="1200" dirty="0" err="1" smtClean="0"/>
              <a:t>doit</a:t>
            </a:r>
            <a:r>
              <a:rPr lang="es-ES" sz="1200" dirty="0" smtClean="0"/>
              <a:t> </a:t>
            </a:r>
            <a:r>
              <a:rPr lang="es-ES" sz="1200" dirty="0" err="1" smtClean="0"/>
              <a:t>alors</a:t>
            </a:r>
            <a:r>
              <a:rPr lang="es-ES" sz="1200" dirty="0" smtClean="0"/>
              <a:t> </a:t>
            </a:r>
            <a:r>
              <a:rPr lang="es-ES" sz="1200" dirty="0" err="1" smtClean="0"/>
              <a:t>prévenir</a:t>
            </a:r>
            <a:r>
              <a:rPr lang="es-ES" sz="1200" dirty="0"/>
              <a:t> </a:t>
            </a:r>
            <a:r>
              <a:rPr lang="es-ES" sz="1200" dirty="0" smtClean="0"/>
              <a:t>le </a:t>
            </a:r>
            <a:r>
              <a:rPr lang="es-ES" sz="1200" dirty="0" err="1" smtClean="0"/>
              <a:t>docteur</a:t>
            </a:r>
            <a:r>
              <a:rPr lang="es-ES" sz="1200" dirty="0" smtClean="0"/>
              <a:t>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75731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23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2627" y="1332029"/>
            <a:ext cx="1433395" cy="1075046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2797791" y="356927"/>
            <a:ext cx="1514902" cy="1171621"/>
          </a:xfrm>
          <a:prstGeom prst="wedgeEllipseCallout">
            <a:avLst>
              <a:gd name="adj1" fmla="val -53266"/>
              <a:gd name="adj2" fmla="val 5201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uiller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5337" y="512832"/>
            <a:ext cx="905302" cy="90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34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ulle ronde 3"/>
          <p:cNvSpPr/>
          <p:nvPr/>
        </p:nvSpPr>
        <p:spPr>
          <a:xfrm>
            <a:off x="7670041" y="55633"/>
            <a:ext cx="1514902" cy="1171621"/>
          </a:xfrm>
          <a:prstGeom prst="wedgeEllipseCallout">
            <a:avLst>
              <a:gd name="adj1" fmla="val 53941"/>
              <a:gd name="adj2" fmla="val 5900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3857" y="1327150"/>
            <a:ext cx="1382211" cy="1036658"/>
          </a:xfrm>
          <a:prstGeom prst="rect">
            <a:avLst/>
          </a:prstGeom>
        </p:spPr>
      </p:pic>
      <p:pic>
        <p:nvPicPr>
          <p:cNvPr id="6" name="Montserr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1236" y="225187"/>
            <a:ext cx="887104" cy="8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4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61028_0914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ulle ronde 2"/>
          <p:cNvSpPr/>
          <p:nvPr/>
        </p:nvSpPr>
        <p:spPr>
          <a:xfrm>
            <a:off x="3043451" y="193154"/>
            <a:ext cx="1514902" cy="1171621"/>
          </a:xfrm>
          <a:prstGeom prst="wedgeEllipseCallout">
            <a:avLst>
              <a:gd name="adj1" fmla="val -59572"/>
              <a:gd name="adj2" fmla="val 49687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Si </a:t>
            </a:r>
            <a:r>
              <a:rPr lang="es-ES" sz="1200" dirty="0" err="1" smtClean="0"/>
              <a:t>on</a:t>
            </a:r>
            <a:r>
              <a:rPr lang="es-ES" sz="1200" dirty="0" smtClean="0"/>
              <a:t> </a:t>
            </a:r>
            <a:r>
              <a:rPr lang="es-ES" sz="1200" dirty="0" err="1" smtClean="0"/>
              <a:t>cours</a:t>
            </a:r>
            <a:r>
              <a:rPr lang="es-ES" sz="1200" dirty="0" smtClean="0"/>
              <a:t> </a:t>
            </a:r>
            <a:r>
              <a:rPr lang="es-ES" sz="1200" dirty="0" err="1" smtClean="0"/>
              <a:t>dans</a:t>
            </a:r>
            <a:r>
              <a:rPr lang="es-ES" sz="1200" dirty="0" smtClean="0"/>
              <a:t> la </a:t>
            </a:r>
            <a:r>
              <a:rPr lang="es-ES" sz="1200" dirty="0" err="1" smtClean="0"/>
              <a:t>classe</a:t>
            </a:r>
            <a:r>
              <a:rPr lang="es-ES" sz="1200" dirty="0" smtClean="0"/>
              <a:t>, </a:t>
            </a:r>
            <a:r>
              <a:rPr lang="es-ES" sz="1200" dirty="0" err="1" smtClean="0"/>
              <a:t>on</a:t>
            </a:r>
            <a:r>
              <a:rPr lang="es-ES" sz="1200" dirty="0" smtClean="0"/>
              <a:t> risque de </a:t>
            </a:r>
            <a:r>
              <a:rPr lang="es-ES" sz="1200" dirty="0" err="1" smtClean="0"/>
              <a:t>tomber</a:t>
            </a:r>
            <a:r>
              <a:rPr lang="es-ES" sz="1200" dirty="0" smtClean="0"/>
              <a:t> sur le dos.</a:t>
            </a:r>
            <a:endParaRPr lang="fr-FR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9925" y="1346012"/>
            <a:ext cx="1487601" cy="111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47</Words>
  <Application>Microsoft Office PowerPoint</Application>
  <PresentationFormat>Grand écran</PresentationFormat>
  <Paragraphs>4</Paragraphs>
  <Slides>25</Slides>
  <Notes>0</Notes>
  <HiddenSlides>0</HiddenSlides>
  <MMClips>22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Sécurité et prévention des risques à l´école.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Sécurité et prévention des risques à l´école.</dc:title>
  <dc:creator>Alexandre Maurin</dc:creator>
  <cp:lastModifiedBy>franck duprat</cp:lastModifiedBy>
  <cp:revision>12</cp:revision>
  <dcterms:created xsi:type="dcterms:W3CDTF">2016-10-31T01:30:08Z</dcterms:created>
  <dcterms:modified xsi:type="dcterms:W3CDTF">2016-11-27T19:42:30Z</dcterms:modified>
</cp:coreProperties>
</file>